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7" r:id="rId22"/>
    <p:sldId id="286" r:id="rId23"/>
    <p:sldId id="311" r:id="rId24"/>
    <p:sldId id="308" r:id="rId25"/>
    <p:sldId id="309" r:id="rId26"/>
    <p:sldId id="310" r:id="rId2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285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267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235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8718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1754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1956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4121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408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175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510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26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51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692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550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9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ch.edu/~elements/5e/04chap/summar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mich.edu/~elements/5e/04chap/summary.html#top12" TargetMode="External"/><Relationship Id="rId5" Type="http://schemas.openxmlformats.org/officeDocument/2006/relationships/hyperlink" Target="http://www.umich.edu/~elements/5e/04chap/summary.html#top11" TargetMode="External"/><Relationship Id="rId4" Type="http://schemas.openxmlformats.org/officeDocument/2006/relationships/hyperlink" Target="http://www.umich.edu/~elements/5e/04chap/summary.html#top1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umich.edu/~elements/5e/04chap/summary.html#top1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://www.umich.edu/~elements/5e/04chap/summary.html#top2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18"/>
            <a:ext cx="5523432" cy="5978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66" y="341318"/>
            <a:ext cx="6419850" cy="2906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007" y="3369682"/>
            <a:ext cx="5019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1" y="766400"/>
            <a:ext cx="8191500" cy="50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6" y="382351"/>
            <a:ext cx="6308029" cy="6108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991" y="769120"/>
            <a:ext cx="5312235" cy="53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58" y="648634"/>
            <a:ext cx="8105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21" y="359922"/>
            <a:ext cx="6489018" cy="62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8" y="668734"/>
            <a:ext cx="8324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502082"/>
            <a:ext cx="7353745" cy="57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02356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81" y="825959"/>
            <a:ext cx="59817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6" y="345781"/>
            <a:ext cx="7204104" cy="6222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2111409"/>
            <a:ext cx="4038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76" y="752726"/>
            <a:ext cx="7696200" cy="46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Chapter 4: Stoichiometry</a:t>
            </a:r>
          </a:p>
          <a:p>
            <a:pPr algn="l"/>
            <a:r>
              <a:rPr lang="en-US" b="1" dirty="0"/>
              <a:t>Learning Resources</a:t>
            </a:r>
          </a:p>
          <a:p>
            <a:pPr lvl="0" algn="l" rtl="0"/>
            <a:r>
              <a:rPr lang="en-US" u="sng" dirty="0">
                <a:hlinkClick r:id="rId3"/>
              </a:rPr>
              <a:t>Summary Notes</a:t>
            </a:r>
            <a:endParaRPr lang="en-US" sz="2800" dirty="0"/>
          </a:p>
          <a:p>
            <a:pPr lvl="1" algn="l" rtl="0"/>
            <a:r>
              <a:rPr lang="en-US" u="sng" dirty="0">
                <a:hlinkClick r:id="rId4"/>
              </a:rPr>
              <a:t>Stoichiometry</a:t>
            </a:r>
            <a:endParaRPr lang="en-US" sz="2800" dirty="0"/>
          </a:p>
          <a:p>
            <a:pPr lvl="2" algn="l" rtl="0"/>
            <a:r>
              <a:rPr lang="en-US" u="sng" dirty="0">
                <a:hlinkClick r:id="rId5"/>
              </a:rPr>
              <a:t>Batch System Stoichiometric Table</a:t>
            </a:r>
            <a:endParaRPr lang="en-US" sz="2800" dirty="0"/>
          </a:p>
          <a:p>
            <a:pPr lvl="2" algn="l" rtl="0"/>
            <a:r>
              <a:rPr lang="en-US" u="sng" dirty="0">
                <a:hlinkClick r:id="rId6"/>
              </a:rPr>
              <a:t>Flow System Stoichiometric 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400050"/>
            <a:ext cx="87344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4" y="502082"/>
            <a:ext cx="8229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42" y="627626"/>
            <a:ext cx="75819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7" y="593013"/>
            <a:ext cx="4309522" cy="5763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04" y="646324"/>
            <a:ext cx="5153292" cy="58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483825"/>
            <a:ext cx="6800850" cy="439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605" y="971728"/>
            <a:ext cx="46672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4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0" y="381153"/>
            <a:ext cx="7202591" cy="6060922"/>
          </a:xfrm>
          <a:prstGeom prst="rect">
            <a:avLst/>
          </a:prstGeom>
        </p:spPr>
      </p:pic>
      <p:pic>
        <p:nvPicPr>
          <p:cNvPr id="10" name="Picture 9" descr="http://www.umich.edu/~elements/5e/04chap/images/lec3-1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513" y="3140256"/>
            <a:ext cx="3385782" cy="6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9182" y="175510"/>
            <a:ext cx="41359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Topics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Batch System Stoichiometric Table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Flow System Stoichiometric Table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937" y="541067"/>
            <a:ext cx="8108179" cy="4873533"/>
          </a:xfrm>
          <a:prstGeom prst="rect">
            <a:avLst/>
          </a:prstGeom>
        </p:spPr>
      </p:pic>
      <p:pic>
        <p:nvPicPr>
          <p:cNvPr id="31" name="Picture 30" descr="http://www.umich.edu/~elements/5e/04chap/images/lec3-17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2071" y="5807903"/>
            <a:ext cx="1066310" cy="54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677474" y="5900993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Concentration -- Batch System</a:t>
            </a:r>
            <a:endParaRPr lang="ar-IQ" dirty="0"/>
          </a:p>
        </p:txBody>
      </p:sp>
      <p:pic>
        <p:nvPicPr>
          <p:cNvPr id="1041" name="Picture 778" descr="http://www.umich.edu/~elements/5e/04chap/images/lec3-2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779" descr="http://www.umich.edu/~elements/5e/04chap/images/lec3-2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425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780" descr="http://www.umich.edu/~elements/5e/04chap/images/lec3-2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25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781" descr="http://www.umich.edu/~elements/5e/04chap/images/lec3-2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782" descr="http://www.umich.edu/~elements/5e/04chap/images/lec3-24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43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783" descr="http://www.umich.edu/~elements/5e/04chap/images/lec3-25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52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784" descr="http://www.umich.edu/~elements/5e/04chap/images/lec3-2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785" descr="http://www.umich.edu/~elements/5e/04chap/images/lec3-27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7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786" descr="http://www.umich.edu/~elements/5e/04chap/images/lec3-28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787" descr="http://www.umich.edu/~elements/5e/04chap/images/lec3-29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38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88" descr="http://www.umich.edu/~elements/5e/04chap/images/lec3-30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7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89" descr="http://www.umich.edu/~elements/5e/04chap/images/lec3-3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790" descr="http://www.umich.edu/~elements/5e/04chap/images/lec3-33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86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91" descr="http://www.umich.edu/~elements/5e/04chap/images/lec3-33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86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792" descr="http://www.umich.edu/~elements/5e/04chap/images/lec3-34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76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93" descr="http://www.umich.edu/~elements/5e/04chap/images/lec3-35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87" y="516370"/>
            <a:ext cx="6015438" cy="58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83" y="650080"/>
            <a:ext cx="8115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2" y="414129"/>
            <a:ext cx="6116986" cy="604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255" y="673135"/>
            <a:ext cx="54959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276008" y="463433"/>
            <a:ext cx="3305392" cy="4108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Flow System Stoichiometric Table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65" name="Picture 803" descr="http://www.umich.edu/~elements/5e/04chap/images/lec3-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50" y="463433"/>
            <a:ext cx="289504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" y="888603"/>
            <a:ext cx="5034182" cy="5558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20967"/>
          <a:stretch/>
        </p:blipFill>
        <p:spPr>
          <a:xfrm>
            <a:off x="5582451" y="1691535"/>
            <a:ext cx="4781550" cy="2446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244300"/>
            <a:ext cx="6303920" cy="22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663"/>
          <a:stretch/>
        </p:blipFill>
        <p:spPr>
          <a:xfrm>
            <a:off x="144878" y="372559"/>
            <a:ext cx="5486054" cy="5412944"/>
          </a:xfrm>
          <a:prstGeom prst="rect">
            <a:avLst/>
          </a:prstGeom>
        </p:spPr>
      </p:pic>
      <p:pic>
        <p:nvPicPr>
          <p:cNvPr id="10" name="Picture 9" descr="http://www.umich.edu/~elements/5e/04chap/images/lec3-6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2899" y="1691491"/>
            <a:ext cx="1558895" cy="55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umich.edu/~elements/5e/04chap/images/lec03-0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700" y="782019"/>
            <a:ext cx="1624101" cy="5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umich.edu/~elements/5e/04chap/images/lec3-92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7971" y="2721985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422</Words>
  <Application>Microsoft Office PowerPoint</Application>
  <PresentationFormat>Custom</PresentationFormat>
  <Paragraphs>121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23</cp:revision>
  <dcterms:created xsi:type="dcterms:W3CDTF">2018-12-03T12:03:58Z</dcterms:created>
  <dcterms:modified xsi:type="dcterms:W3CDTF">2018-12-03T21:16:55Z</dcterms:modified>
</cp:coreProperties>
</file>